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73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A2BC2-F037-4E4F-ADBA-936ABFA25236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E6D5-134E-460A-9841-6331AACF2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245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A2BC2-F037-4E4F-ADBA-936ABFA25236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E6D5-134E-460A-9841-6331AACF2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61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A2BC2-F037-4E4F-ADBA-936ABFA25236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E6D5-134E-460A-9841-6331AACF2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657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A2BC2-F037-4E4F-ADBA-936ABFA25236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E6D5-134E-460A-9841-6331AACF2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40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A2BC2-F037-4E4F-ADBA-936ABFA25236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E6D5-134E-460A-9841-6331AACF2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03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A2BC2-F037-4E4F-ADBA-936ABFA25236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E6D5-134E-460A-9841-6331AACF2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008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A2BC2-F037-4E4F-ADBA-936ABFA25236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E6D5-134E-460A-9841-6331AACF2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00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A2BC2-F037-4E4F-ADBA-936ABFA25236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E6D5-134E-460A-9841-6331AACF2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425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A2BC2-F037-4E4F-ADBA-936ABFA25236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E6D5-134E-460A-9841-6331AACF2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071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A2BC2-F037-4E4F-ADBA-936ABFA25236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E6D5-134E-460A-9841-6331AACF2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00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A2BC2-F037-4E4F-ADBA-936ABFA25236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E6D5-134E-460A-9841-6331AACF2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560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A2BC2-F037-4E4F-ADBA-936ABFA25236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9E6D5-134E-460A-9841-6331AACF2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47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E8D07-06DA-4405-B64F-E918B8F2A9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Widening Educational Gaps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0FAF4C-FBBE-4390-A822-11C513A286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Carmen N. Veloria</a:t>
            </a:r>
          </a:p>
          <a:p>
            <a:r>
              <a:rPr lang="en-US" dirty="0"/>
              <a:t>Advocacy and Community Relations Advisor</a:t>
            </a:r>
          </a:p>
          <a:p>
            <a:r>
              <a:rPr lang="en-US" dirty="0"/>
              <a:t>American Student Assistance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32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achievement gap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15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0719" y="799352"/>
            <a:ext cx="4559425" cy="55107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70000"/>
              </a:lnSpc>
            </a:pPr>
            <a:r>
              <a:rPr lang="en-US" sz="2500" b="1" i="1" dirty="0"/>
              <a:t>Achievement gap</a:t>
            </a:r>
          </a:p>
          <a:p>
            <a:pPr>
              <a:lnSpc>
                <a:spcPct val="170000"/>
              </a:lnSpc>
            </a:pPr>
            <a:r>
              <a:rPr lang="en-US" sz="2500" b="1" i="1" dirty="0"/>
              <a:t>Opportunity gap</a:t>
            </a:r>
            <a:r>
              <a:rPr lang="en-US" sz="2500" b="1" dirty="0"/>
              <a:t> </a:t>
            </a:r>
            <a:endParaRPr lang="en-US" sz="2500" dirty="0"/>
          </a:p>
          <a:p>
            <a:pPr>
              <a:lnSpc>
                <a:spcPct val="170000"/>
              </a:lnSpc>
            </a:pPr>
            <a:r>
              <a:rPr lang="en-US" sz="2500" b="1" i="1" dirty="0"/>
              <a:t>Learning gap</a:t>
            </a:r>
            <a:r>
              <a:rPr lang="en-US" sz="2500" b="1" dirty="0"/>
              <a:t> </a:t>
            </a:r>
          </a:p>
          <a:p>
            <a:pPr>
              <a:lnSpc>
                <a:spcPct val="170000"/>
              </a:lnSpc>
            </a:pPr>
            <a:r>
              <a:rPr lang="en-US" sz="2500" b="1" i="1" dirty="0"/>
              <a:t>Learning loss </a:t>
            </a:r>
          </a:p>
          <a:p>
            <a:pPr>
              <a:lnSpc>
                <a:spcPct val="170000"/>
              </a:lnSpc>
            </a:pPr>
            <a:r>
              <a:rPr lang="en-US" sz="2500" b="1" i="1" dirty="0"/>
              <a:t>Re-engagement </a:t>
            </a:r>
          </a:p>
          <a:p>
            <a:pPr>
              <a:lnSpc>
                <a:spcPct val="170000"/>
              </a:lnSpc>
            </a:pPr>
            <a:r>
              <a:rPr lang="en-US" sz="2500" b="1" i="1" dirty="0"/>
              <a:t>Higher Education Matriculation  </a:t>
            </a:r>
            <a:endParaRPr lang="en-US" sz="25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https://www.edglossary.org/achievement-gap/</a:t>
            </a:r>
          </a:p>
          <a:p>
            <a:pPr marL="0" indent="0">
              <a:buNone/>
            </a:pPr>
            <a:endParaRPr lang="en-US" sz="1700" dirty="0"/>
          </a:p>
          <a:p>
            <a:endParaRPr lang="en-US" sz="170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23B8BCBC-C36A-4D1D-B1C7-3262AEABC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4899436" cy="365125"/>
          </a:xfrm>
        </p:spPr>
        <p:txBody>
          <a:bodyPr/>
          <a:lstStyle/>
          <a:p>
            <a:r>
              <a:rPr lang="en-US" dirty="0"/>
              <a:t>Massachusetts Department of Elementary and Secondary Education</a:t>
            </a:r>
          </a:p>
        </p:txBody>
      </p:sp>
    </p:spTree>
    <p:extLst>
      <p:ext uri="{BB962C8B-B14F-4D97-AF65-F5344CB8AC3E}">
        <p14:creationId xmlns:p14="http://schemas.microsoft.com/office/powerpoint/2010/main" val="2090930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28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Widening Educational Gaps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Deeper Divides and  Widening “Gaps”</dc:title>
  <dc:creator>Alex Veloria</dc:creator>
  <cp:lastModifiedBy>Veloria, Carmen</cp:lastModifiedBy>
  <cp:revision>6</cp:revision>
  <dcterms:created xsi:type="dcterms:W3CDTF">2020-04-23T12:56:19Z</dcterms:created>
  <dcterms:modified xsi:type="dcterms:W3CDTF">2020-04-23T14:03:05Z</dcterms:modified>
</cp:coreProperties>
</file>